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21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F7CC8-604C-4F9F-9EDB-AF359415E32A}" type="datetimeFigureOut">
              <a:rPr kumimoji="1" lang="ja-JP" altLang="en-US" smtClean="0"/>
              <a:t>2024/3/24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D1F-FCC6-40F3-A430-302917BA9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554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F7CC8-604C-4F9F-9EDB-AF359415E32A}" type="datetimeFigureOut">
              <a:rPr kumimoji="1" lang="ja-JP" altLang="en-US" smtClean="0"/>
              <a:t>2024/3/24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D1F-FCC6-40F3-A430-302917BA9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003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F7CC8-604C-4F9F-9EDB-AF359415E32A}" type="datetimeFigureOut">
              <a:rPr kumimoji="1" lang="ja-JP" altLang="en-US" smtClean="0"/>
              <a:t>2024/3/24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D1F-FCC6-40F3-A430-302917BA9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087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F7CC8-604C-4F9F-9EDB-AF359415E32A}" type="datetimeFigureOut">
              <a:rPr kumimoji="1" lang="ja-JP" altLang="en-US" smtClean="0"/>
              <a:t>2024/3/24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D1F-FCC6-40F3-A430-302917BA9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4516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F7CC8-604C-4F9F-9EDB-AF359415E32A}" type="datetimeFigureOut">
              <a:rPr kumimoji="1" lang="ja-JP" altLang="en-US" smtClean="0"/>
              <a:t>2024/3/24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D1F-FCC6-40F3-A430-302917BA9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8136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F7CC8-604C-4F9F-9EDB-AF359415E32A}" type="datetimeFigureOut">
              <a:rPr kumimoji="1" lang="ja-JP" altLang="en-US" smtClean="0"/>
              <a:t>2024/3/24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D1F-FCC6-40F3-A430-302917BA9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13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F7CC8-604C-4F9F-9EDB-AF359415E32A}" type="datetimeFigureOut">
              <a:rPr kumimoji="1" lang="ja-JP" altLang="en-US" smtClean="0"/>
              <a:t>2024/3/24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D1F-FCC6-40F3-A430-302917BA9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3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F7CC8-604C-4F9F-9EDB-AF359415E32A}" type="datetimeFigureOut">
              <a:rPr kumimoji="1" lang="ja-JP" altLang="en-US" smtClean="0"/>
              <a:t>2024/3/24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D1F-FCC6-40F3-A430-302917BA9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009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F7CC8-604C-4F9F-9EDB-AF359415E32A}" type="datetimeFigureOut">
              <a:rPr kumimoji="1" lang="ja-JP" altLang="en-US" smtClean="0"/>
              <a:t>2024/3/24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D1F-FCC6-40F3-A430-302917BA9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96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F7CC8-604C-4F9F-9EDB-AF359415E32A}" type="datetimeFigureOut">
              <a:rPr kumimoji="1" lang="ja-JP" altLang="en-US" smtClean="0"/>
              <a:t>2024/3/24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D1F-FCC6-40F3-A430-302917BA9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387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F7CC8-604C-4F9F-9EDB-AF359415E32A}" type="datetimeFigureOut">
              <a:rPr kumimoji="1" lang="ja-JP" altLang="en-US" smtClean="0"/>
              <a:t>2024/3/24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D1F-FCC6-40F3-A430-302917BA9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78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F7CC8-604C-4F9F-9EDB-AF359415E32A}" type="datetimeFigureOut">
              <a:rPr kumimoji="1" lang="ja-JP" altLang="en-US" smtClean="0"/>
              <a:t>2024/3/24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3DD1F-FCC6-40F3-A430-302917BA9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397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3303706-2ACD-D7AC-5040-A0D7FF9A8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68" y="-20949"/>
            <a:ext cx="6963621" cy="984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4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621149E-42F1-61A6-F999-0FD07046A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0" y="9718"/>
            <a:ext cx="4730506" cy="81991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345027B-9D7D-7CDF-DFDB-2C429C86E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92" y="165972"/>
            <a:ext cx="6102108" cy="115824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A9ECD7B-E42A-F7CF-7096-5EF3BED09D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" y="1178945"/>
            <a:ext cx="4093472" cy="208483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ACFC1EC-A9D0-6323-73A8-CF09956B34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8288" y="1207446"/>
            <a:ext cx="2633477" cy="174530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0700A34-4F8B-5419-6B29-F2A4304B0F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75" y="3174713"/>
            <a:ext cx="1335027" cy="99060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8873469E-258C-944C-299F-F7A4E19DD8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" y="4821313"/>
            <a:ext cx="1335027" cy="93269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167BEE9E-17C5-750F-883F-378AC36517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768" y="3194501"/>
            <a:ext cx="5202947" cy="266090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116C3710-385D-43F0-A8AB-E39180FEF3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" y="5932130"/>
            <a:ext cx="3194310" cy="1441707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96C269E8-4928-FE98-1175-75B18B95FD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284" y="5851842"/>
            <a:ext cx="3294895" cy="162458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991108B9-B562-E92C-FABF-B710F1FD48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416" y="7240464"/>
            <a:ext cx="2959614" cy="2020828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0E9DC1AC-B6A2-BF6F-F5A6-D80DEA758A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20" y="8132724"/>
            <a:ext cx="2481077" cy="1185674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9CE2C7DE-C7F3-A6D1-1E3D-83A279CBC9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622" y="7340558"/>
            <a:ext cx="2206756" cy="188062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5F44CD54-CB74-DF5C-E84C-6D8EAD03BB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348" y="7352478"/>
            <a:ext cx="2508509" cy="198730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5191CDE1-C436-FD84-3FBB-92FF7F5FE9D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704" y="6623006"/>
            <a:ext cx="4398273" cy="978410"/>
          </a:xfrm>
          <a:prstGeom prst="rect">
            <a:avLst/>
          </a:prstGeom>
        </p:spPr>
      </p:pic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70AF83A4-3C12-DB79-43ED-F66A9D93A67F}"/>
              </a:ext>
            </a:extLst>
          </p:cNvPr>
          <p:cNvCxnSpPr/>
          <p:nvPr/>
        </p:nvCxnSpPr>
        <p:spPr>
          <a:xfrm>
            <a:off x="78047" y="5910075"/>
            <a:ext cx="6683718" cy="0"/>
          </a:xfrm>
          <a:prstGeom prst="line">
            <a:avLst/>
          </a:prstGeom>
          <a:ln w="31750" cmpd="sng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D402E9-3F9C-FB4B-EDD1-DE2381DA1432}"/>
              </a:ext>
            </a:extLst>
          </p:cNvPr>
          <p:cNvSpPr txBox="1"/>
          <p:nvPr/>
        </p:nvSpPr>
        <p:spPr>
          <a:xfrm>
            <a:off x="1796" y="9312092"/>
            <a:ext cx="6843888" cy="553998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/>
              <a:t>連絡先：</a:t>
            </a:r>
            <a:endParaRPr kumimoji="1" lang="en-US" altLang="ja-JP" sz="1000" b="1" dirty="0"/>
          </a:p>
          <a:p>
            <a:endParaRPr kumimoji="1" lang="en-US" altLang="ja-JP" sz="1000" b="1" dirty="0"/>
          </a:p>
          <a:p>
            <a:endParaRPr kumimoji="1" lang="ja-JP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292636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110</TotalTime>
  <Words>2</Words>
  <Application>Microsoft Office PowerPoint</Application>
  <PresentationFormat>A4 210 x 297 mm</PresentationFormat>
  <Paragraphs>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子育てひろば全国連絡協議会 NPO法人</dc:creator>
  <cp:lastModifiedBy>shino nakamura</cp:lastModifiedBy>
  <cp:revision>12</cp:revision>
  <cp:lastPrinted>2023-11-09T06:23:58Z</cp:lastPrinted>
  <dcterms:created xsi:type="dcterms:W3CDTF">2023-11-08T05:58:07Z</dcterms:created>
  <dcterms:modified xsi:type="dcterms:W3CDTF">2024-03-24T11:11:51Z</dcterms:modified>
</cp:coreProperties>
</file>